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581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syria has joined forceswith Moab and Amm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punish all of themas you punished Midian.Destroy them, as you destroyedSisera and Jabinat Kishon Creek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ar Endor,and let their bodies r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at their leaders as you didOreb and Zeeb,Zebah and Zalmun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said, “We'll takeGod's valuable land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scatter them aroundlike dust in a whirl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flames destroy forestson the mounta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sue and terrify themwith storms of your ow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blush with shame,until they turn and worshipyou, our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forever ashamedand confused.Let them die in disgr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and a psalm by Asaph.)God Rules All the Ear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realize that youare the Lord Most High,the only ruler of earth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don't just sit there,silently doing nothing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teful enemiesare turning against youand rebel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sly, and they plotagainst those you 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Let's wipe outthe nation of Israeland make sure that no oneremembers its name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fully agreein their plans against you,and among them are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and the Ishmaelites;Moab and the Hagrit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al, Ammon, and Amalek;Philistia and Phoenici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2026-06-21T11:38:12Z</dcterms:created>
  <dcterms:modified xsi:type="dcterms:W3CDTF">2026-06-21T11:38:12Z</dcterms:modified>
  <dc:title>Bible.com.au: Psalms 83:1-18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