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60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something, God!Judge the nations of the earth;they belong to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Asaph.)Please Do Something, God!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ll the other godshave come together,the Lord God judges themand say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long will youkeep judging unfairlyand favoring evil peopl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fair to the poorand to orphans.Defend the helplessand everyone in ne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the weak and homelessfrom the powerful handsof heartless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ne of you knowor understand a thing.You live in darkness,while the foundationsof the earth trem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, the Most High God, saythat all of you are godsand also my own childr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ill die,just like everyone else,including powerful rulers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2026-06-22T03:42:41Z</dcterms:created>
  <dcterms:modified xsi:type="dcterms:W3CDTF">2026-06-22T03:42:41Z</dcterms:modified>
  <dc:title>Bible.com.au: Psalms 82:1-8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