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11244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82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something, God!Judge the nations of the earth;they belong to you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 psalm by Asaph.)Please Do Something, God!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all the other godshave come together,the Lord God judges themand says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How long will youkeep judging unfairlyand favoring evil people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fair to the poorand to orphans.Defend the helplessand everyone in nee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scue the weak and homelessfrom the powerful handsof heartless peopl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None of you knowor understand a thing.You live in darkness,while the foundationsof the earth trembl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, the Most High God, saythat all of you are godsand also my own childre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 will die,just like everyone else,including powerful rulers.”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5">
  <a:themeElements>
    <a:clrScheme name="Theme1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2026-06-22T02:42:52Z</dcterms:created>
  <dcterms:modified xsi:type="dcterms:W3CDTF">2026-06-22T02:42:52Z</dcterms:modified>
  <dc:title>Bible.com.au: Psalms 82:1-8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