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1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isten, my people,while I, the Lord,correct you!Israel, if you would onlypay attention to me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worship foreign godsor bow down to godsyou know nothing abou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 your God.I rescued you from Egypt.Just ask, and I will give youwhatever you ne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t, my people, Israel,you refused to listen,and you would have nothingto do with me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let you be stubbornand keep on followingyour own advic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y people, Israel,if only you would listenand do as I say!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the Lord, would quicklydefeat your enemieswith my mighty pow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who hates mewould come crawling,and that would be the endof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ould feed youwith the finest breadand with the best honeyuntil you were full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By Asaph for the music leader.)God Makes Us Strong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happy and shout to Godwho makes us strong!Shout praises to the Godof Jacob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as you play tambourinesand the lovely soundingstringed instrument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und the trumpets and startthe New Moon Festival.We must also celebratewhen the moon is ful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law in Israel,and it was given to usby the God of Jacob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scendants of Josephwere told to obey it,when God led them outfrom the land of Egypt.In a voice unknown to me,I heard someone say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lifted the burdenfrom your shoulderand took the heavy basketfrom your hand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were in trouble,I rescued you,and from the thunderclouds,I answered your prayers.Later I tested youat Meribah Spr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2026-08-18T13:54:30Z</dcterms:created>
  <dcterms:modified xsi:type="dcterms:W3CDTF">2026-08-18T13:54:30Z</dcterms:modified>
  <dc:title>Bible.com.au: Psalms 81:1-16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