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my people,while I, the Lord,correct you!Israel, if you would onlypay attention to m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worship foreign godsor bow down to godsyou know nothing ab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.I rescued you from Egypt.Just ask, and I will give youwhatever you n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, my people, Israel,you refused to listen,and you would have nothingto do with m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let you be stubbornand keep on followingyour own adv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people, Israel,if only you would listenand do as I say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ould quicklydefeat your enemieswith my mighty pow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hates mewould come crawling,and that would be the endof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feed youwith the finest breadand with the best honeyuntil you were full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Asaph for the music leader.)God Makes Us Stro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appy and shout to Godwho makes us strong!Shout praises to the God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s you play tambourinesand the lovely soundingstringed instrumen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the trumpets and startthe New Moon Festival.We must also celebratewhen the moon is fu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aw in Israel,and it was given to usby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Josephwere told to obey it,when God led them outfrom the land of Egypt.In a voice unknown to me,I heard someone s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lifted the burdenfrom your shoulderand took the heavy basketfrom your ha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ere in trouble,I rescued you,and from the thunderclouds,I answered your prayers.Later I tested youat Meribah Sp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2026-06-12T00:21:00Z</dcterms:created>
  <dcterms:modified xsi:type="dcterms:W3CDTF">2026-06-12T00:21:00Z</dcterms:modified>
  <dc:title>Bible.com.au: Psalms 81:1-16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