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145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0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were like a grapevineyou brought out of Egypt.You chased other nations awayand planted us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cleared the ground,and we put our roots deep,spreading over the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de from this vine coveredthe mountains.Its branches climbedthe mighty cedar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tretched to the sea;its new growth reachedto the rive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hy have youtorn down the wallfrom around the vineyard?You let everyone who walks bypick the grap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vine is gobbled upby pigs from the forestand other wild animal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ll-Powerful,please do something!Look down from heavenand see what's happeningto this vin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r own handsyou planted its roots,and you raised itas your very ow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mies chopped the vine downand set it on fire.Now show your angerand destroy the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lp the one who sitsat your right side,the one you raisedto be your very ow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 for the music leader. To the tune “Lilies of the Agreement.”)Help Our Natio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 will never turn away.Put new life into us,and we will worship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make us strong again!Smile on us and save u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pherd of Israel, you leadthe descendants of Joseph,and you sit on your throneabove the winged creatures.Listen to our prayerand let your light shine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ribes of Ephraim,Benjamin, and Manasseh.Save us by your pow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make us strong again!Smile on us and save u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how much longerwill the prayers of your peoplemake you angry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us tears for food,and you made us drink themby the bowlfu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,our enemies who live nearbylaugh and joke about 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make us strong again!Smile on us and save u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2026-06-19T19:44:38Z</dcterms:created>
  <dcterms:modified xsi:type="dcterms:W3CDTF">2026-06-19T19:44:38Z</dcterms:modified>
  <dc:title>Bible.com.au: Psalms 80:1-19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