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0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like a grapevineyou brought out of Egypt.You chased other nations awayand planted us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cleared the ground,and we put our roots deep,spreading over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de from this vine coveredthe mountains.Its branches climbedthe mighty cedar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etched to the sea;its new growth reachedto the ri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hy have youtorn down the wallfrom around the vineyard?You let everyone who walks bypick the grap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vine is gobbled upby pigs from the forestand other wild anima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l-Powerful,please do something!Look down from heavenand see what's happeningto this v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own handsyou planted its roots,and you raised itas your very ow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chopped the vine downand set it on fire.Now show your angerand destroy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lp the one who sitsat your right side,the one you raisedto be your very ow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Asaph for the music leader. To the tune “Lilies of the Agreement.”)Help Our N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e will never turn away.Put new life into us,and we will worship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make us strong again!Smile on us and save 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erd of Israel, you leadthe descendants of Joseph,and you sit on your throneabove the winged creatures.Listen to our prayerand let your light shin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ibes of Ephraim,Benjamin, and Manasseh.Save us by your po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make us strong again!Smile on us and save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how much longerwill the prayers of your peoplemake you angr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us tears for food,and you made us drink themby the bowlf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,our enemies who live nearbylaugh and joke about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make us strong again!Smile on us and save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Psalms 80:1-19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