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in the sky,the fish in the sea,and all ocean creatur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Ruler,your name is wonderfuleverywhere on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he Wonderful Name 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Ruler,your name is wonderfuleverywhere on earth!You let your glory be seenin the heaven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aises from childrenand from tiny infants,you have built a fortress.It makes your enemies silent,and all who turn against youare left speech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ften think of the heavensyour hands have made,and of the moon and starsyou put in pl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sk, “Why do you careabout us humans?Why are you concernedfor us weaklings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a little lowerthan you yourself,and you have crowned uswith glory and hon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rule everythingyour hands have made.And you put all of itunder our power—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ep and the cattle,and every wild anima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2026-07-02T10:57:54Z</dcterms:created>
  <dcterms:modified xsi:type="dcterms:W3CDTF">2026-07-02T10:57:54Z</dcterms:modified>
  <dc:title>Bible.com.au: Psalms 8:1-9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