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presProps" Target="presProps.xml"/>
  <Relationship Id="rId20" Type="http://schemas.openxmlformats.org/officeDocument/2006/relationships/viewProps" Target="viewProps.xml"/>
  <Relationship Id="rId2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5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79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't make us pay for the sinsof our ancestors.Have pity and come quickly!We are completely helples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you keep us safe.Now help us! Rescue us.Forgive our sinsand bring honor to yourself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nations ask us,“Where is your God?”Let us and the other nationssee you take revengefor your servants who dieda violent death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the prisoners groan!Let your mighty power save allwho are sentenced to di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ach of those nations sneeredat you, our Lord.Now let others sneer at them,seven times as muc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we, your people,will always thank you.We are like sheepwith you as our shepherd,and all generationswill hear us praise you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(A psalm by Asaph.)Have Pity on Jerusalem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God, foreign nationshave taken your land,disgraced your temple,and left Jerusalem in ruin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fed the bodiesof your servantsto flesh-eating birds;your loyal people are foodfor savage animal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Jerusalem is coveredwith their blood,and there is no one leftto bury the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nation around ussneers and makes fu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Lord, will you keep onbeing angry?Will your angry feelingskeep flaming up like fire?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t angry with those nationsthat don't know youand won't worship you!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ve gobbled upJacob's descendantsand left the land in ru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2">
  <a:themeElements>
    <a:clrScheme name="Theme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2026-06-14T14:41:26Z</dcterms:created>
  <dcterms:modified xsi:type="dcterms:W3CDTF">2026-06-14T14:41:26Z</dcterms:modified>
  <dc:title>Bible.com.au: Psalms 79:1-13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