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4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ake us pay for the sinsof our ancestors.Have pity and come quickly!We are completely helpl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you keep us safe.Now help us! Rescue us.Forgive our sinsand bring honor to yoursel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nations ask us,“Where is your God?”Let us and the other nationssee you take revengefor your servants who dieda violent de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e prisoners groan!Let your mighty power save allwho are sentenced to di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f those nations sneeredat you, our Lord.Now let others sneer at them,seven times as muc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, your people,will always thank you.We are like sheepwith you as our shepherd,and all generationswill hear us praise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Asaph.)Have Pity on Jerusalem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foreign nationshave taken your land,disgraced your temple,and left Jerusalem in ru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fed the bodiesof your servantsto flesh-eating birds;your loyal people are foodfor savage animal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Jerusalem is coveredwith their blood,and there is no one leftto bury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nation around ussneers and makes fu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will you keep onbeing angry?Will your angry feelingskeep flaming up like fir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angry with those nationsthat don't know youand won't worship you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gobbled upJacob's descendantsand left the land in ru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2026-06-14T15:50:14Z</dcterms:created>
  <dcterms:modified xsi:type="dcterms:W3CDTF">2026-06-14T15:50:14Z</dcterms:modified>
  <dc:title>Bible.com.au: Psalms 79:1-13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