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slide" Target="slides/slide63.xml"/>
  <Relationship Id="rId66" Type="http://schemas.openxmlformats.org/officeDocument/2006/relationships/slide" Target="slides/slide64.xml"/>
  <Relationship Id="rId67" Type="http://schemas.openxmlformats.org/officeDocument/2006/relationships/slide" Target="slides/slide65.xml"/>
  <Relationship Id="rId68" Type="http://schemas.openxmlformats.org/officeDocument/2006/relationships/slide" Target="slides/slide66.xml"/>
  <Relationship Id="rId69" Type="http://schemas.openxmlformats.org/officeDocument/2006/relationships/slide" Target="slides/slide67.xml"/>
  <Relationship Id="rId70" Type="http://schemas.openxmlformats.org/officeDocument/2006/relationships/slide" Target="slides/slide68.xml"/>
  <Relationship Id="rId71" Type="http://schemas.openxmlformats.org/officeDocument/2006/relationships/slide" Target="slides/slide69.xml"/>
  <Relationship Id="rId72" Type="http://schemas.openxmlformats.org/officeDocument/2006/relationships/slide" Target="slides/slide70.xml"/>
  <Relationship Id="rId73" Type="http://schemas.openxmlformats.org/officeDocument/2006/relationships/slide" Target="slides/slide71.xml"/>
  <Relationship Id="rId74" Type="http://schemas.openxmlformats.org/officeDocument/2006/relationships/slide" Target="slides/slide72.xml"/>
  <Relationship Id="rId75" Type="http://schemas.openxmlformats.org/officeDocument/2006/relationships/slide" Target="slides/slide73.xml"/>
  <Relationship Id="rId76" Type="http://schemas.openxmlformats.org/officeDocument/2006/relationships/slide" Target="slides/slide74.xml"/>
  <Relationship Id="rId77" Type="http://schemas.openxmlformats.org/officeDocument/2006/relationships/slide" Target="slides/slide75.xml"/>
  <Relationship Id="rId78" Type="http://schemas.openxmlformats.org/officeDocument/2006/relationships/presProps" Target="presProps.xml"/>
  <Relationship Id="rId79" Type="http://schemas.openxmlformats.org/officeDocument/2006/relationships/viewProps" Target="viewProps.xml"/>
  <Relationship Id="rId8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10223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8:1-7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ould be differentfrom their ancestors,who were stubborn, rebellious,and unfaithful to G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rriors from Ephraimwere armed with arrows,but they ran awaywhen the battle bega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broke their agreementwith God,and they turned their backson his teach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orgot all he had done,even the mighty miracles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d for their ancestorsnear Zoan in Egyp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made a path in the seaand piled up the wateras he led them acros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uided them during the daywith a cloud,and each night he led themwith a flaming fi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made water flowfrom rocks he split openin the desert,and his people drank freely,as though from a lak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streams gush outlike rivers from rock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n the desert,the people of God Most Highkept sinning and rebelling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special psalm by Asaph.)What God Has Done  for His Peopl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tubbornly tested Godand demanded from himwhat they wanted to ea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hallenged God by saying,“Can God provide foodout here in the desert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true God struck the rockand water gushed outlike a river,but can he give his peoplebread and meat?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Lord heard this,he was angry and furiouswith Jacob's descendants,the people of Israe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d refused to trust him,and they had doubtedhis saving powe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gave a commandto the clouds,and he opened the doorsin the ski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heaven he sent grainthat they called mann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them more than enough,and each one of them atethis special foo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's mighty powersent a strong windfrom the southeast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brought birdsthat covered the ground,like sand on the beac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riends, I beg youto listen as I teac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God made the birds fallin the camp of his peoplenear their tent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gave his peopleall they wanted,and each of them ateuntil they were full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efore they had swallowedthe last bite,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became angry and killedthe strongest and bestfrom the families of Israel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rest kept on sinningand would not trustGod's miracle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cut their lives shortand made them terrified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e killed some of them,the others turned to himwith all their heart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membered God Most High,the mighty rockthat kept them safe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tried to flatter God,and they told him lies;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unfaithfuland broke their promis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ive instructionand explain the mysteryof what happened long ago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God was kind.He kept forgiving their sinsand didn't destroy them.He often became angry,but never lost his temper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remembered that theywere made of fleshand were like a windthat blows onceand then dies down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they were in the desert,they often rebelledand made God sad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kept testing himand caused terrible painfor the Holy One of Israel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orgot about his powerand how he had rescued themfrom their enemies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howed them all kindsof wonderful miraclesnear Zoan in Egypt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urned the rivers of Egyptinto blood,and no one could drinkfrom the streams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swarms of fliesto pester the Egyptians,and he sent frogsto cause them trouble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let worms and grasshopperseat their crops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estroyed their grapevinesand their fig treeswith hail and flood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ings we learnedfrom our ancestors,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killed their cattlewith hailand their other animalswith lightning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was so angry and furiousthat he went into a rageand caused them great troubleby sending swarmsof destroying angels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released his angerand slaughtered themin a terrible way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illed the first-born sonof each Egyptian family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God led his peopleout of Egyptand guided them in the desertlike a flock of sheep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d them safely along,and they were not afraid,but their enemies drownedin the sea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brought his peopleto the sacred mountainthat he had takenby his own power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nations runfrom the tribes of Israel,and he let the tribestake over their land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people testedGod Most High,and they refusedto obey his laws.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as unfaithfulas their ancestors,and they were as crookedas a twisted arrow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 will tell themto the next generation.We won't keep secretthe glorious deedsand the mighty miraclesof the Lord.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demanded all their love,but they made him angryby worshiping idols.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God became furiousand completely rejectedthe people of Israel.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deserted his homeat Shiloh, where he livedhere on earth.]]>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t enemies capturethe sacred chestand let them dishonor him.]]>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took out his angeron his chosen onesand let them be killedby enemy swords.]]>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re destroyed the young men,and the young women were leftwith no one to marry.]]>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iests died violent deaths,but their widowswere not allowed to mourn.]]>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nally the Lord woke up,like a soldierstartled from a drunken sleep.]]>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cattered his enemiesand made them ashamedforever.]]>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decidednot to make his homewith Joseph's descendantsin Ephra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gave his Lawto Jacob's descendants,the people of Israel.And he told our ancestorsto teach their children,]]>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 he chose the tribeof Judah,and he chose Mount Zion,the place he loves.]]>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he built his templeas lofty as the mountainsand as solid as the earthhe made to last forever.]]>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od chose Davidto be his servant and took himfrom tending sheep]]>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rom caring for lambs.Then God made him the leaderof Israel, his own nation.]]>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vid treated the people fairlyand guided them with wisdom.]]>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each new generationwould know his Lawand tell it to the nex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would trust Godand obey his teachings,without forgetting anythingGod had don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2026-05-18T06:32:43Z</dcterms:created>
  <dcterms:modified xsi:type="dcterms:W3CDTF">2026-05-18T06:32:43Z</dcterms:modified>
  <dc:title>Bible.com.au: Psalms 78:1-72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