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presProps" Target="presProps.xml"/>
  <Relationship Id="rId79" Type="http://schemas.openxmlformats.org/officeDocument/2006/relationships/viewProps" Target="viewProps.xml"/>
  <Relationship Id="rId8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8:1-7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uld be differentfrom their ancestors,who were stubborn, rebellious,and unfaithful to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rriors from Ephraimwere armed with arrows,but they ran awaywhen the battle beg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roke their agreementwith God,and they turned their backson his teach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ot all he had done,even the mighty miracles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d for their ancestorsnear Zoan in Egyp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ade a path in the seaand piled up the wateras he led them acro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uided them during the daywith a cloud,and each night he led themwith a flaming fi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ade water flowfrom rocks he split openin the desert,and his people drank freely,as though from a lak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streams gush outlike rivers from rock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the desert,the people of God Most Highkept sinning and rebell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pecial psalm by Asaph.)What God Has Done  for His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ubbornly tested Godand demanded from himwhat they wanted to ea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hallenged God by saying,“Can God provide foodout here in the desert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true God struck the rockand water gushed outlike a river,but can he give his peoplebread and meat?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heard this,he was angry and furiouswith Jacob's descendants,the people of Isra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d refused to trust him,and they had doubtedhis saving pow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gave a commandto the clouds,and he opened the doorsin the sk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eaven he sent grainthat they called mann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m more than enough,and each one of them atethis special foo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mighty powersent a strong windfrom the southeast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brought birdsthat covered the ground,like sand on the beac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, I beg youto listen as I teac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made the birds fallin the camp of his peoplenear their tent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ave his peopleall they wanted,and each of them ateuntil they were ful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fore they had swallowedthe last bite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ecame angry and killedthe strongest and bestfrom the families of Israe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rest kept on sinningand would not trustGod's miracle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cut their lives shortand made them terrifie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killed some of them,the others turned to himwith all their heart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membered God Most High,the mighty rockthat kept them saf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tried to flatter God,and they told him lies;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unfaithfuland broke their promis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instructionand explain the mysteryof what happened long ago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God was kind.He kept forgiving their sinsand didn't destroy them.He often became angry,but never lost his temper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membered that theywere made of fleshand were like a windthat blows onceand then dies dow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y were in the desert,they often rebelledand made God sad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ept testing himand caused terrible painfor the Holy One of Israel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ot about his powerand how he had rescued themfrom their enemie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howed them all kindsof wonderful miraclesnear Zoan in Egypt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 rivers of Egyptinto blood,and no one could drinkfrom the stream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swarms of fliesto pester the Egyptians,and he sent frogsto cause them troubl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let worms and grasshopperseat their crops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troyed their grapevinesand their fig treeswith hail and floo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ings we learnedfrom our ancestors,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killed their cattlewith hailand their other animalswith lightning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as so angry and furiousthat he went into a rageand caused them great troubleby sending swarmsof destroying angels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leased his angerand slaughtered themin a terrible way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illed the first-born sonof each Egyptian family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led his peopleout of Egyptand guided them in the desertlike a flock of sheep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them safely along,and they were not afraid,but their enemies drownedin the sea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rought his peopleto the sacred mountainthat he had takenby his own power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nations runfrom the tribes of Israel,and he let the tribestake over their land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people testedGod Most High,and they refusedto obey his laws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as unfaithfulas their ancestors,and they were as crookedas a twisted arr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will tell themto the next generation.We won't keep secretthe glorious deedsand the mighty miraclesof the Lord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emanded all their love,but they made him angryby worshiping idols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God became furiousand completely rejectedthe people of Israel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deserted his homeat Shiloh, where he livedhere on earth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t enemies capturethe sacred chestand let them dishonor him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ook out his angeron his chosen onesand let them be killedby enemy swords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destroyed the young men,and the young women were leftwith no one to marry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ests died violent deaths,but their widowswere not allowed to mourn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 the Lord woke up,like a soldierstartled from a drunken sleep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cattered his enemiesand made them ashamedforever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decidednot to make his homewith Joseph's descendantsin Ephra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ave his Lawto Jacob's descendants,the people of Israel.And he told our ancestorsto teach their children,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he chose the tribeof Judah,and he chose Mount Zion,the place he loves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he built his templeas lofty as the mountainsand as solid as the earthhe made to last forever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chose Davidto be his servant and took himfrom tending sheep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om caring for lambs.Then God made him the leaderof Israel, his own nation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treated the people fairlyand guided them with wisdom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each new generationwould know his Lawand tell it to the nex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ould trust Godand obey his teachings,without forgetting anythingGod had don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2026-07-02T10:57:59Z</dcterms:created>
  <dcterms:modified xsi:type="dcterms:W3CDTF">2026-07-02T10:57:59Z</dcterms:modified>
  <dc:title>Bible.com.au: Psalms 78:1-72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