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993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is the end of your loveand your promises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forgottenhow to have pity?Do you refuse to show mercybecause of your anger?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“God Most High,what hurts me mostis that you no longer help uswith your mighty arm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I will rememberthe things you have done,your miracles of long ago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think about each oneof your mighty dee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thing you do is right,and no other godcompares with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lone work miracles,and you have let nationssee your mighty pow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own arm you rescuedyour people, the descendantsof Jacob and Josep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cean looked at you, God,and it trembled deep downwith fea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ter flowed from the clouds.Thunder was heard aboveas your arrows of lightningflashed abou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Asaph for Jeduthun, the music leader.)In Times of Trouble  God Is with His Peopl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thunder roaredlike chariot wheels.The world was made brightby lightning,and all the earth trembl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alked through the waterof the mighty sea,but your footprintswere never seen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uided your peoplelike a flock of sheep,and you chose Moses and Aaronto be their leader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y to you, Lord God,and I beg you to list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days filled with trouble,I search for you.And at night I tirelesslylift my hands in prayer,refusing comfo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I think of you,I feel restless and wea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, Lord God,I can't sleep.I am restlessand can't even talk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ink of times gone by,of those years long ago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night my mindis flooded with questions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ave you rejected me forever?Won't you be kind again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2026-06-12T00:21:02Z</dcterms:created>
  <dcterms:modified xsi:type="dcterms:W3CDTF">2026-06-12T00:21:02Z</dcterms:modified>
  <dc:title>Bible.com.au: Psalms 77:1-20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