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you announcedyour decisions as judge!And all who live on this earthwere terrified and silent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took over as judge,ready to rescueeveryone in ne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most angry peoplewill praise youwhen you are furio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, make your promisesto the Lord your Godand do what you promise.The Lord is fearsome,and all his servantsshould bring him gif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estroys the courageof rulers and kingsand makes cowards of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and a psalm by Asaph for the music leader. Use stringed instruments.)God Always Win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our God,are famous in Judahand honored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ome is on Mount Zion,the city of pe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you destroyedfiery arrows, shields, swords,and all the other weap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ore glorious thanthe eternal mountai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ave warriors were robbedof what they had taken,and now they lie dead,unable to lift an ar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f Jacob, when you roar,enemy chariots and horsesdrop dead in their track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are fearsome,and no one can oppose youwhen you are angr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2026-06-22T02:42:44Z</dcterms:created>
  <dcterms:modified xsi:type="dcterms:W3CDTF">2026-06-22T02:42:44Z</dcterms:modified>
  <dc:title>Bible.com.au: Psalms 76:1-12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