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old in your handa cup filled with wine,strong and foaming.You will pour out somefor every sinful personon this earth,and they will have to drinkuntil it is g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always tell aboutyou, the God of Jacob,and I will sing your prai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will destroythe power of evil people,but you will give strengthto those who are g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and a song by Asaph for the music leader. To the tune “Don't Destroy.”)Praise God  for All He Has Don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we thank youfor being so near to us!Everyone celebratesyour wonderful dee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t a timeto judge with fai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rembles,and its people shake;you alone keepits foundations fi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ell every bragger,“Stop bragging!”And to the wicked you say,“Don't boast of your power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bragging! Quit telling mehow great you are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victory doesn't comefrom the east or the westor from the deser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one who judges.You can take away powerand give it to oth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2026-06-14T15:50:59Z</dcterms:created>
  <dcterms:modified xsi:type="dcterms:W3CDTF">2026-06-14T15:50:59Z</dcterms:modified>
  <dc:title>Bible.com.au: Psalms 75:1-10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