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97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4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special psalm by Asaph.)A Prayer for the Nation  in Times of Troubl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God, why have youcompletely rejected us?Why are you so angrywith the ones you care for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e peopleyou rescued long ago,the tribe you chosefor your very own.Think of Mount Zion,your home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lk over to the templeleft in ruins foreverby those who hate u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enemies roared like lionsin your holy temple,and they have placedtheir banners ther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looks like a forestchopped to piec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used axes and hatchetsto smash the carving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burned down your templeand badly disgraced i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id to themselves,“We'll crush them!”Then they burned every oneof your meeting placesall over the countr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are no more miraclesand no more prophets.Who knows how longit will be like this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God, how much longerwill our enemies sneer?Won't they ever stopinsulting you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n't you punish them?Why are you holding back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God and King,you have ruledsince ancient times;you have won victorieseverywhere on this eart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your power you made a paththrough the sea,and you smashed the headsof sea monster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rushed the headsof the monster Leviathan,then fed him to wild creaturesin the deser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opened the groundfor streams and springsand dried up mighty river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rule the day and the night,and you put the moonand the sun in plac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ade summer and winterand gave them to the eart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your enemies, Lord!They foolishly sneerand won't respect you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treat us like pet doves,but they mistreat us.Don't keep forgetting usand letting us be fedto those wild animal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e agreementyou made with us.Violent enemies are hidingin every dark cornerof the eart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disappoint those in needor make them turn from you,but help the poor and homelessto shout your praise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something, God!Defend yourself.Remember how those foolssneer at you all day long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forget the loud shoutsof your enemie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2026-10-14T04:51:39Z</dcterms:created>
  <dcterms:modified xsi:type="dcterms:W3CDTF">2026-10-14T04:51:39Z</dcterms:modified>
  <dc:title>Bible.com.au: Psalms 74:1-23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