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themselves,“We'll crush them!”Then they burned every oneof your meeting placesall over the count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no more miraclesand no more prophets.Who knows how longit will be like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how much longerwill our enemies sneer?Won't they ever stopinsulting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n't you punish them?Why are you holding bac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and King,you have ruledsince ancient times;you have won victorieseverywhere on this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power you made a paththrough the sea,and you smashed the headsof sea mons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the headsof the monster Leviathan,then fed him to wild creaturesin the dese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pened the groundfor streams and springsand dried up mighty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the day and the night,and you put the moonand the sun in p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summer and winterand gave them to the ea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Asaph.)A Prayer for the Nation  in Times of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enemies, Lord!They foolishly sneerand won't respect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eat us like pet doves,but they mistreat us.Don't keep forgetting usand letting us be fedto those wild anima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agreementyou made with us.Violent enemies are hidingin every dark cornerof the ear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isappoint those in needor make them turn from you,but help the poor and homelessto shout your prais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God!Defend yourself.Remember how those foolssneer at you all day l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the loud shoutsof your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why have youcompletely rejected us?Why are you so angrywith the ones you care fo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peopleyou rescued long ago,the tribe you chosefor your very own.Think of Mount Zion,your ho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over to the templeleft in ruins foreverby those who hate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roared like lionsin your holy temple,and they have placedtheir banners the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ooks like a forestchopped to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sed axes and hatchetsto smash the carv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rned down your templeand badly disgraced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Psalms 74:1-23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