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o themselves,“We'll crush them!”Then they burned every oneof your meeting placesall over the countr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no more miraclesand no more prophets.Who knows how longit will be like thi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how much longerwill our enemies sneer?Won't they ever stopinsulting you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n't you punish them?Why are you holding back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and King,you have ruledsince ancient times;you have won victorieseverywhere on this ear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power you made a paththrough the sea,and you smashed the headsof sea monst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ushed the headsof the monster Leviathan,then fed him to wild creaturesin the dese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pened the groundfor streams and springsand dried up mighty riv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ule the day and the night,and you put the moonand the sun in pla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summer and winterand gave them to the ear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by Asaph.)A Prayer for the Nation  in Times of Troub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our enemies, Lord!They foolishly sneerand won't respect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reat us like pet doves,but they mistreat us.Don't keep forgetting usand letting us be fedto those wild animal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agreementyou made with us.Violent enemies are hidingin every dark cornerof the ear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disappoint those in needor make them turn from you,but help the poor and homelessto shout your prais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something, God!Defend yourself.Remember how those foolssneer at you all day lo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forget the loud shoutsof your enem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why have youcompletely rejected us?Why are you so angrywith the ones you care for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peopleyou rescued long ago,the tribe you chosefor your very own.Think of Mount Zion,your hom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over to the templeleft in ruins foreverby those who hate 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nemies roared like lionsin your holy temple,and they have placedtheir banners the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ooks like a forestchopped to piec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used axes and hatchetsto smash the carv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urned down your templeand badly disgraced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2026-06-12T00:20:42Z</dcterms:created>
  <dcterms:modified xsi:type="dcterms:W3CDTF">2026-06-12T00:20:42Z</dcterms:modified>
  <dc:title>Bible.com.au: Psalms 74:1-23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