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83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neer and say cruel things,and because of their pride,they make violent threa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are to speak against Godand to order others arou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bring his people back,and they will drink the waterhe so freely gi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evil people would say,“God Most High cannotknow everything!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ll goes well for them,and they live in pe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od did it do meto keep my thoughts pureand refuse to do wrong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ick all day,and I am punishedeach mo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said evil things,I would not have been loyalto your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hard for meto understand all this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ent to your temple,and there I understoodwhat will happento my enem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I(Psalms 73–89)(A psalm by Asaph.)God Is Go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them stumble,never to get up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terrified,suddenly swept awayand no longer the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disappear, Lord,despised like a bad dreamthe morning af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I was bitterand brokenheart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tupid and ignorant,and I treated youas a wild animal wou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never really left you,and you hold my right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dvice has been my guide,and later you will welcome mein glo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aven I have only you,and on this earthyou are all I wan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dy and mind may fail,but you are my strengthand my choice for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-Powerful Lord God,those who stay far from youwill be lost,and you will destroy thosewho are unfaithf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truly good to Israel,especially to everyonewith a pure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meto be near you.I choose you as my protector,and I will tell aboutyour wonderful deed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lmost stumbled and fell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made me jealousto see proud and evil peopleand to watch them prosp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never have to suffer,they stay healthy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on't have troubleslike everyone el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ide is like a necklace,and they commit sin more oftenthan they dress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yes bulge with fat,and their minds are floodedwith foolish though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2026-05-25T01:20:38Z</dcterms:created>
  <dcterms:modified xsi:type="dcterms:W3CDTF">2026-05-25T01:20:38Z</dcterms:modified>
  <dc:title>Bible.com.au: Psalms 73:1-28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