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7076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72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By Solomon.)A Prayer for God To Guide  and Help the K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lease help the kingto be honest and fairjust like you, our G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him be honest and fairwith all your people,especially the poo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peace and justice ruleevery mountain and hill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king defend the poor,rescue the homeless, and crusheveryone who hurts the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king live foreverlike the sun and the moo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him be as helpful as rainthat refreshes the meadowsand the groun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king be fairwith everyone,and let there be peaceuntil the moonfalls from the sk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his kingdom reachfrom sea to sea,from the Euphrates Riveracross all the ear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ce the desert tribesto accept his rule,and make his enemiescrawl in the dir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ce the rulers of Tarshishand of the islandsto pay taxes to him.Make the kings of Shebaand of Seba bring gift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other rulers bow downand all nations serve hi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this because the kingrescues the homelesswhen they cry out,and he helps everyonewho is poor and in nee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 has pityon the weak and the helplessand protects those in nee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ares when they hurt,and he saves them from crueland violent death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ng live the king!Give him gold from Sheba.Always pray for the kingand praise him each da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cities overflow with foodand hills be covered with grain,just like Mount Lebanon.Let the people in the citiesprosper like wild flower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 glory of the kingshine brightly foreverlike the sun in the sky.Let him make nations prosperand learn to praise him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 God of Israel,we praise you.Only you can work miracle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will always praiseyour glorious name.Let your glory be seeneverywhere on earth.Amen and ame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ends the prayersof David, the son of Jess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2026-11-03T07:36:21Z</dcterms:created>
  <dcterms:modified xsi:type="dcterms:W3CDTF">2026-11-03T07:36:21Z</dcterms:modified>
  <dc:title>Bible.com.au: Psalms 72:1-20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