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2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kingdom reachfrom sea to sea,from the Euphrates Riveracross all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ce the desert tribesto accept his rule,and make his enemiescrawl in the dir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ce the rulers of Tarshishand of the islandsto pay taxes to him.Make the kings of Shebaand of Seba bring gif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other rulers bow downand all nations serve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is because the kingrescues the homelesswhen they cry out,and he helps everyonewho is poor and in ne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has pityon the weak and the helplessand protects those in ne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res when they hurt,and he saves them from crueland violent death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 live the king!Give him gold from Sheba.Always pray for the kingand praise him each d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cities overflow with foodand hills be covered with grain,just like Mount Lebanon.Let the people in the citiesprosper like wild flow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glory of the kingshine brightly foreverlike the sun in the sky.Let him make nations prosperand learn to praise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y Solomon.)A Prayer for God To Guide  and Help the K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of Israel,we praise you.Only you can work miracl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always praiseyour glorious name.Let your glory be seeneverywhere on earth.Amen and am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ends the prayersof David, the son of Jes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help the kingto be honest and fairjust like you, our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be honest and fairwith all your people,especially the poo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peace and justice ruleevery mountain and hil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king defend the poor,rescue the homeless, and crusheveryone who hurts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king live foreverlike the sun and the mo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be as helpful as rainthat refreshes the meadowsand the grou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king be fairwith everyone,and let there be peaceuntil the moonfalls from the sk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2026-05-18T06:32:45Z</dcterms:created>
  <dcterms:modified xsi:type="dcterms:W3CDTF">2026-05-18T06:32:45Z</dcterms:modified>
  <dc:title>Bible.com.au: Psalms 72:1-20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