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kingdom reachfrom sea to sea,from the Euphrates Riveracross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ce the desert tribesto accept his rule,and make his enemiescrawl in the di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ce the rulers of Tarshishand of the islandsto pay taxes to him.Make the kings of Shebaand of Seba bring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other rulers bow downand all nations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because the kingrescues the homelesswhen they cry out,and he helps everyonewho is poor and in n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has pityon the weak and the helplessand protects those in ne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res when they hurt,and he saves them from crueland violent death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live the king!Give him gold from Sheba.Always pray for the kingand praise him each d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cities overflow with foodand hills be covered with grain,just like Mount Lebanon.Let the people in the citiesprosper like wild flow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 the kingshine brightly foreverlike the sun in the sky.Let him make nations prosperand learn to praise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Solomon.)A Prayer for God To Guide  and Help the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 Israel,we praise you.Only you can work mirac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always praiseyour glorious name.Let your glory be seeneverywhere on earth.Amen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ends the prayersof David, the son of Jes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the kingto be honest and fairjust like you,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e honest and fairwith all your people,especially the po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peace and justice ruleevery mountain and hi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defend the poor,rescue the homeless, and crusheveryone who hurts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live foreverlike the sun and the mo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e as helpful as rainthat refreshes the meadowsand the g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be fairwith everyone,and let there be peaceuntil the moonfalls from the sk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2026-07-02T10:58:01Z</dcterms:created>
  <dcterms:modified xsi:type="dcterms:W3CDTF">2026-07-02T10:58:01Z</dcterms:modified>
  <dc:title>Bible.com.au: Psalms 72:1-20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