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10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7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praise and honor youall day lo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throw me asidewhen I am old;don't desert mewhen my strength is go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are plottingbecause they want me dea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, “Now we'll catch you!God has deserted you,and no one can save you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closer, God!Please hurry and help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mbarrass and destroyall who want me dead;disgrace and confuseall who want to hurt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ever give up hopeor stop praising you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y long I will tellthe wonderful things you doto save your people.But you have done much morethan I could possibly know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 Lord God,for your mighty deedsand your power to sav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taught mesince I was a child,and I never stop telling aboutyour marvelous dee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 for God's Protectio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ave me when I am oldand my hair turns gray.Let me tell future generationsabout your mighty pow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deeds of kindnessare known in the heavens.No one is like you!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made me suffer a lot,but you will bring meback from this deep pitand give me new lif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make me truly greatand take my sorrow awa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you, God,the Holy One of Israel.You are faithful.I will play the harpand sing your prais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rescued me!I will celebrate and shout,singing praises to youwith all my hear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y long I will announceyour power to save.I will tell how you disgracedand disappointed thosewho wanted to hurt m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un to you, Lord,for protection.Don't disappoint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do what is right,so come to my rescue.Listen to my prayerand keep me sa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y mighty rock, the placewhere I can always runfor protection.Save me by your command!You are my mighty rockand my fortres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me and save me, Lord God,from vicious and crueland brutal enemies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pend on you,and I have trusted yousince I was you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lied on youfrom the day I was born.You brought me safelythrough birth,and I always praise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people think of meas something evil.But you are my mighty protector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2026-09-13T07:32:34Z</dcterms:created>
  <dcterms:modified xsi:type="dcterms:W3CDTF">2026-09-13T07:32:34Z</dcterms:modified>
  <dc:title>Bible.com.au: Psalms 71:1-24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