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praise and honor youall day l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hrow me asidewhen I am old;don't desert mewhen my strength is g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plottingbecause they want m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Now we'll catch you!God has deserted you,and no one can save you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closer, God!Please hurry and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barrass and destroyall who want me dead;disgrace and confuseall who want to hur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give up hopeor stop praising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will tellthe wonderful things you doto save your people.But you have done much morethan I could possibly kno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 God,for your mighty deedsand your power to s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esince I was a child,and I never stop telling aboutyour marvelous dee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 for God's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ave me when I am oldand my hair turns gray.Let me tell future generationsabout your mighty po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eds of kindnessare known in the heavens.No one is like you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e suffer a lot,but you will bring meback from this deep pitand give me new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me truly greatand take my sorrow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God,the Holy One of Israel.You are faithful.I will play the harpand sing your prai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scued me!I will celebrate and shout,singing praises to youwith all my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will announceyour power to save.I will tell how you disgracedand disappointed thosewho wanted to hur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un to you, Lord,for protection.Don't disappoin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what is right,so come to my rescue.Listen to my prayerand keep me sa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mighty rock, the placewhere I can always runfor protection.Save me by your command!You are my mighty rockand my fort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 God,from vicious and crueland brutal enemie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pend on you,and I have trusted yousince I was you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lied on youfrom the day I was born.You brought me safelythrough birth,and I always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think of meas something evil.But you are my mighty protecto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2026-07-13T12:05:07Z</dcterms:created>
  <dcterms:modified xsi:type="dcterms:W3CDTF">2026-07-13T12:05:07Z</dcterms:modified>
  <dc:title>Bible.com.au: Psalms 71:1-24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