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 for the music leader. To be used when an offering is made.)God Is Wonderfu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Lord God!Hurry and hel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ppoint and confuseall who want to kill me.Turn away and disgraceall who want to hur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arrass and shame thosewho say, “We told you so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worshipers celebrateand be glad because of you.They love your saving power,so let them always say,“God is wonderful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or and needy,but you, the Lord God,care about me.You are the one who saves me.Please hurry and help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2026-08-02T14:33:32Z</dcterms:created>
  <dcterms:modified xsi:type="dcterms:W3CDTF">2026-08-02T14:33:32Z</dcterms:modified>
  <dc:title>Bible.com.au: Psalms 70:1-5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