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37736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0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By David for the music leader. To be used when an offering is made.)God Is Wonderful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ve me, Lord God!Hurry and help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sappoint and confuseall who want to kill me.Turn away and disgraceall who want to hurt m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mbarrass and shame thosewho say, “We told you so!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worshipers celebrateand be glad because of you.They love your saving power,so let them always say,“God is wonderful!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poor and needy,but you, the Lord God,care about me.You are the one who saves me.Please hurry and help!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2026-06-02T00:44:56Z</dcterms:created>
  <dcterms:modified xsi:type="dcterms:W3CDTF">2026-06-02T00:44:56Z</dcterms:modified>
  <dc:title>Bible.com.au: Psalms 70:1-5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