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3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judge the nations!Judge me and show that Iam honest and innoc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every heart and mind,and you always do right.Now make violent people stop,but protect all of uswho obey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God, are my shield,the protector of everyonewhose heart is r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 that justice is done,and each dayyou take reven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your enemies refuseto change their ways,you sharpen your swordand string your bow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eadly arrows are readywith flaming tip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person is like a womanabout to give birthto a hateful, deceitful,and rebellious chil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people dig a deep hole,then fall in it themselv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ouble they causecomes back on them,and their heads are crushedby their own evil deed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!You always do right.I will sing about you,the Lord Most Hig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Written by David. He sang this to the Lord because of Cush from the tribe of Benjamin.)The Lord Always  Does Righ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 God,are my protector.Rescue me and keep me safefrom all who chase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else they will rip me apartlike lions attacking a victim,and no one will sav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nocent, Lord God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betrayed a friendor had pity on an enemywho attacks for no reas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done any of this,then let my enemieschase and capture me.Let them trample me to deathand leave me in the di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angry, Lord God!Do something!Attack my furious enemies.See that justice is do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 nations come to you,as you sit on your throneabove them a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2026-06-15T07:54:32Z</dcterms:created>
  <dcterms:modified xsi:type="dcterms:W3CDTF">2026-06-15T07:54:32Z</dcterms:modified>
  <dc:title>Bible.com.au: Psalms 7:1-17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