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616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7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Lord, judge the nations!Judge me and show that Iam honest and innocen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know every heart and mind,and you always do right.Now make violent people stop,but protect all of uswho obey you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, God, are my shield,the protector of everyonewhose heart is righ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see that justice is done,and each dayyou take reveng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ever your enemies refuseto change their ways,you sharpen your swordand string your bow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deadly arrows are readywith flaming tip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 evil person is like a womanabout to give birthto a hateful, deceitful,and rebellious chil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ch people dig a deep hole,then fall in it themselve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rouble they causecomes back on them,and their heads are crushedby their own evil deed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praise you, Lord!You always do right.I will sing about you,the Lord Most High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Written by David. He sang this to the Lord because of Cush from the tribe of Benjamin.)The Lord Always  Does Right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, Lord God,are my protector.Rescue me and keep me safefrom all who chase m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else they will rip me apartlike lions attacking a victim,and no one will save 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innocent, Lord God!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not betrayed a friendor had pity on an enemywho attacks for no reaso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have done any of this,then let my enemieschase and capture me.Let them trample me to deathand leave me in the dir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t angry, Lord God!Do something!Attack my furious enemies.See that justice is don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the nations come to you,as you sit on your throneabove them all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2026-08-03T08:23:22Z</dcterms:created>
  <dcterms:modified xsi:type="dcterms:W3CDTF">2026-08-03T08:23:22Z</dcterms:modified>
  <dc:title>Bible.com.au: Psalms 7:1-17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