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strangerto my relativesand like a foreignerto my own fam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for your houseburns in me like a fire,and when others insult you,they insulted me as we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and went without food,but they still insult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ed at mefor wearing sackclothto show my so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and judges gossipabout me,and drunkards make up songsto mock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ay to you, Lord.So when the time is right,answer me and help mewith your wonderful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sink in the mud,but save me from my enemiesand from the deep wa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beswept away by a floodor drowned in the oceanor swallowed by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!You are kind and good.Pay attention to me!You are truly mercif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urn away from me.I am your servant,and I am in trouble.Please hurry and help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 for the music leader. To the tune “Lilies.”)God Can Be Trust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from my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I am insulted,mocked, and disgraced;you know every oneof my enem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rushed by insults,and I feel sick.I had hoped for mercy and pity,but there was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poisoned my food,and when I was thirsty,they gave me vineg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table a trapfor them and their frie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ind them with darknessand make them tre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em how angry you are!Be furious and catch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eir campand don't let anyone live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trouble for peopleyou have already punished;their gossip hurts thoseyou have woun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guiltier than everand don't forgive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!I am about to drow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pe their names from the bookof the living;remove them from the listof th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istreated and in pain.Protect me, God,and keep me safe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Godwith a songand a thankful hea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please the Lordbetter than offering an oxor a full-grown bu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se in need see this,they will be happy,and the Lord's worshiperswill be encourag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istenwhen the homeless cry out,and he will never forgethis people in pris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en and earthwill praise our God,and so will the oceansand everything in the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rescue Jerusalem,and he will rebuildthe towns of Judah.His people will live thereon their own land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time comes,their children will inheritthe land.Then everyone who loves Godwill also settle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inking deep in the mud,and my feet are slipping.I am about to be swept underby a mighty f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crying,and my throat is dry.I have waited for youtill my eyes are blur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ore peoplewho hate me for no reasonthan there are hairson my head.Many terrible enemieswant to destroy me, God.Am I supposed to give backsomething I didn't steal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my foolish sins.Not one is hidden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ruler of Israel,don't let me embarrass anyonewho trusts and worships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your sake alonethat I am insultedand blush with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2026-07-02T10:58:00Z</dcterms:created>
  <dcterms:modified xsi:type="dcterms:W3CDTF">2026-07-02T10:58:00Z</dcterms:modified>
  <dc:title>Bible.com.au: Psalms 69:1-36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