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2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9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strangerto my relativesand like a foreignerto my own fami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 for your houseburns in me like a fire,and when others insult you,they insulted me as we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and went without food,but they still insulted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neered at mefor wearing sackclothto show my sorrow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lers and judges gossipabout me,and drunkards make up songsto mock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pray to you, Lord.So when the time is right,answer me and help mewith your wonderful lo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me sink in the mud,but save me from my enemiesand from the deep wat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me beswept away by a floodor drowned in the oceanor swallowed by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, Lord!You are kind and good.Pay attention to me!You are truly mercifu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urn away from me.I am your servant,and I am in trouble.Please hurry and help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y David for the music leader. To the tune “Lilies.”)God Can Be Trust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ave mefrom my enemi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how I am insulted,mocked, and disgraced;you know every oneof my enemi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rushed by insults,and I feel sick.I had hoped for mercy and pity,but there was non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ies poisoned my food,and when I was thirsty,they gave me vinega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ir table a trapfor them and their friend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ind them with darknessand make them tremb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them how angry you are!Be furious and catch the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oy their campand don't let anyone livein their te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use trouble for peopleyou have already punished;their gossip hurts thoseyou have wound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m guiltier than everand don't forgive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God!I am about to drow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pe their names from the bookof the living;remove them from the listof the innocen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istreated and in pain.Protect me, God,and keep me safe!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 Lord Godwith a songand a thankful hear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ll please the Lordbetter than offering an oxor a full-grown bul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se in need see this,they will be happy,and the Lord's worshiperswill be encourage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listenwhen the homeless cry out,and he will never forgethis people in priso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ven and earthwill praise our God,and so will the oceansand everything in them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rescue Jerusalem,and he will rebuildthe towns of Judah.His people will live thereon their own land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time comes,their children will inheritthe land.Then everyone who loves Godwill also settle ther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inking deep in the mud,and my feet are slipping.I am about to be swept underby a mighty fl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orn out from crying,and my throat is dry.I have waited for youtill my eyes are blurr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more peoplewho hate me for no reasonthan there are hairson my head.Many terrible enemieswant to destroy me, God.Am I supposed to give backsomething I didn't steal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my foolish sins.Not one is hidden from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All-Powerful,ruler of Israel,don't let me embarrass anyonewho trusts and worships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for your sake alonethat I am insultedand blush with sh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2026-05-18T06:32:44Z</dcterms:created>
  <dcterms:modified xsi:type="dcterms:W3CDTF">2026-05-18T06:32:44Z</dcterms:modified>
  <dc:title>Bible.com.au: Psalms 69:1-36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