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Israel,the earth trembled,and rain poured down.You alone are the Godwho rules from Mount Sin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land was thirsty,you sent showersto refresh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there,and you were generousto everyone in n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the command, Lord,and a chorus of women toldwhat had happene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ings and their armiesretreated and ran,and everything they leftis now being divi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ose who stayed backto guard the sheep,there are metal doveswith silver-coated wingsand shiny gold feathers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, you scatteredthe kings like snow falling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Bashan is a mighty mountaincovered with peak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it jealous of Zion,the mountain you choseas your home for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Lord God, appearedto your people at Sinai,you came with thousandsof mighty chario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by David for the music leader.)God Will Win the Batt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limbedthe high mountain,you took prisoners with youand were given gifts.Your enemies didn't want youto live there,but they gave you gif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Lord God!You treat us with kindnessday after day,and you rescue 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ways protect usand save us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r terrible enemiesare ready for war,but you will crushtheir sku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mised to bring themfrom Bashanand from the deepest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could wash our feetin their blood,and our dogs could chewon their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een crowds marchingto your place of worship,our God and K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ers come first,and then the musicians,surrounded by young womenplaying tambourin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shouting,“People of Israel,praise the Lord God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tribe of Benjaminleads the way,followed by the leadersfrom Judah.Then come the leadersfrom Zebulun and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God!Scatter your hateful enemies.Make them turn and ru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show your strength!Show us once aga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ings will bring giftsto your templein Jerusal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at animalthat lives in the swamp!Punish that nationwhose leaders and peopleare like wild bulls.Make them come crawlingwith gifts of silver.Scatter those nationsthat enjoy making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Egyptians to bringgifts of bronze;make the Ethiopians hurryto offer present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ing praises to God!Every kingdom on earth,sing to the Lord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one who ridesacross the ancient skies;listen as he speakswith a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about God's power!He is honored in Israel,and he rules the ski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Israel is fearsomein his temple,and he makes us strong.Let's praise our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tter them like smoke!When you come near,make them meltlike wax in a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your people be happyand celebrate because of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are the onewho rides on the clouds,and we praise you.Your name is the Lord,and we celebrateas we worship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from your sacred homeyou take care of orphansand protect wid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ind familiesfor those who are lonely.You set prisoners freeand let them prosper,but all who rebel will livein a scorching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your people free,and you led themthrough the dese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2026-05-21T01:16:54Z</dcterms:created>
  <dcterms:modified xsi:type="dcterms:W3CDTF">2026-05-21T01:16:54Z</dcterms:modified>
  <dc:title>Bible.com.au: Psalms 68:1-35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