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63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8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of Israel,the earth trembled,and rain poured down.You alone are the Godwho rules from Mount Sina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r land was thirsty,you sent showersto refresh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people settled there,and you were generousto everyone in ne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ave the command, Lord,and a chorus of women toldwhat had happened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ings and their armiesretreated and ran,and everything they leftis now being divid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 those who stayed backto guard the sheep,there are metal doveswith silver-coated wingsand shiny gold feathers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All-Powerful, you scatteredthe kings like snow fallingon Mount Zalm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 and our God,Bashan is a mighty mountaincovered with peak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is it jealous of Zion,the mountain you choseas your home forever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, Lord God, appearedto your people at Sinai,you came with thousandsof mighty chariot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and a song by David for the music leader.)God Will Win the Battl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climbedthe high mountain,you took prisoners with youand were given gifts.Your enemies didn't want youto live there,but they gave you gift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praise you, Lord God!You treat us with kindnessday after day,and you rescue u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lways protect usand save us from dea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 and our God,your terrible enemiesare ready for war,but you will crushtheir skull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romised to bring themfrom Bashanand from the deepest se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e could wash our feetin their blood,and our dogs could chewon their bon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seen crowds marchingto your place of worship,our God and K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ers come first,and then the musicians,surrounded by young womenplaying tambourin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me shouting,“People of Israel,praise the Lord God!”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mall tribe of Benjaminleads the way,followed by the leadersfrom Judah.Then come the leadersfrom Zebulun and Naphtal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something, God!Scatter your hateful enemies.Make them turn and ru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, show your strength!Show us once agai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kings will bring giftsto your templein Jerusale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nish that animalthat lives in the swamp!Punish that nationwhose leaders and peopleare like wild bulls.Make them come crawlingwith gifts of silver.Scatter those nationsthat enjoy making war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ce the Egyptians to bringgifts of bronze;make the Ethiopians hurryto offer present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sing praises to God!Every kingdom on earth,sing to the Lord!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one who ridesacross the ancient skies;listen as he speakswith a mighty voic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about God's power!He is honored in Israel,and he rules the skie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od of Israel is fearsomein his temple,and he makes us strong.Let's praise our God!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catter them like smoke!When you come near,make them meltlike wax in a fi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your people be happyand celebrate because of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, you are the onewho rides on the clouds,and we praise you.Your name is the Lord,and we celebrateas we worship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, from your sacred homeyou take care of orphansand protect widow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find familiesfor those who are lonely.You set prisoners freeand let them prosper,but all who rebel will livein a scorching deser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et your people free,and you led themthrough the deser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2026-09-15T16:34:42Z</dcterms:created>
  <dcterms:modified xsi:type="dcterms:W3CDTF">2026-09-15T16:34:42Z</dcterms:modified>
  <dc:title>Bible.com.au: Psalms 68:1-35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