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932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7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psalm and a song for the music leader. Use with stringed instruments.)Tell the Nations  To Praise Go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God, be kind and bless us!Be pleased and smil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everyone on earthwill learn to follow you,and all nations will seeyour power to save u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everyone praise youand shout your prais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nations celebratewith joyful songs,because you judge fairlyand guide all nation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everyone praise you, God,and shout your prais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God has blessed the earthwith a wonderful harvest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y for his blessingsto continueand for everyone on earthto worship our G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2026-09-23T15:22:08Z</dcterms:created>
  <dcterms:modified xsi:type="dcterms:W3CDTF">2026-09-23T15:22:08Z</dcterms:modified>
  <dc:title>Bible.com.au: Psalms 67:1-7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