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90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and a song for the music leader. Use with stringed instruments.)Tell the Nations  To Praise Go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be kind and bless us!Be pleased and smi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veryone on earthwill learn to follow you,and all nations will seeyour power to save 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everyone praise youand shout your prais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nations celebratewith joyful songs,because you judge fairlyand guide all natio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everyone praise you, God,and shout your prais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has blessed the earthwith a wonderful harvest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for his blessingsto continueand for everyone on earthto worship our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2026-08-02T17:46:33Z</dcterms:created>
  <dcterms:modified xsi:type="dcterms:W3CDTF">2026-08-02T17:46:33Z</dcterms:modified>
  <dc:title>Bible.com.au: Psalms 67:1-7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