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258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people,come praise our God!Let his praises be hea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protects us from deathand keeps us stead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you tested us,just as silver is tes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rapped us in a netand gave us heavy burde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nt war chariotsto crush our skulls.We traveled through fireand through floods,but you brought usto a land of plen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sacrificesinto your house, my God,and I will do what I promised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in trou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crifice my best sheepand offer bulls and goatson your alta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worship God,come here and listen;I will tell you everythingGod has done for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ed to the Lord,and I praised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and a psalm for the music leader.)Shout Praises to G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y thoughts had been sinful,he would have refusedto hear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did listenand answered my pray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's praise God!He listened when I prayed,and he is always ki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everyone on this earthto shout praises to God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bout his glorious name.Honor him with prais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God, “Everything you dois fearsome,and your mighty power makesyour enemies come crawl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worshiped by everyone!We all sing praises to you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ee the fearsome thingsour God has done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made the sea dry up,our people walked across,and because of him,we celebrated the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ighty power rules forever,and nothing the nations docan be hidden from him.So don't turn against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2026-05-19T16:53:06Z</dcterms:created>
  <dcterms:modified xsi:type="dcterms:W3CDTF">2026-05-19T16:53:06Z</dcterms:modified>
  <dc:title>Bible.com.au: Psalms 66:1-20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