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people,come praise our God!Let his praises b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otects us from deathand keeps us stead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tested us,just as silver is tes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apped us in a netand gave us heavy burde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nt war chariotsto crush our skulls.We traveled through fireand through floods,but you brought usto a land of plen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sacrificesinto your house, my God,and I will do what I promise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my best sheepand offer bulls and goatson your alta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God,come here and listen;I will tell you everythingGod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ed to the Lord,and I prai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and a psalm for the music leader.)Shout Praises to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thoughts had been sinful,he would have refusedto hear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did listenand answered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praise God!He listened when I prayed,and he is always ki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one on this earthto shout praises to Go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bout his glorious name.Honor him with prai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Everything you dois fearsome,and your mighty power makesyour enemies come crawl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worshiped by everyone!We all sing praises to yo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 fearsome thingsour God has don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made the sea dry up,our people walked across,and because of him,we celebrated t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ghty power rules forever,and nothing the nations docan be hidden from him.So don't turn against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2026-07-23T08:28:52Z</dcterms:created>
  <dcterms:modified xsi:type="dcterms:W3CDTF">2026-07-23T08:28:52Z</dcterms:modified>
  <dc:title>Bible.com.au: Psalms 66:1-20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