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71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66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of you people,come praise our God!Let his praises be hear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protects us from deathand keeps us stead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God, you tested us,just as silver is test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trapped us in a netand gave us heavy burden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ent war chariotsto crush our skulls.We traveled through fireand through floods,but you brought usto a land of plent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bring sacrificesinto your house, my God,and I will do what I promised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was in troubl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acrifice my best sheepand offer bulls and goatson your alta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who worship God,come here and listen;I will tell you everythingGod has done for m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rayed to the Lord,and I praised him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A song and a psalm for the music leader.)Shout Praises to God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my thoughts had been sinful,he would have refusedto hear m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God did listenand answered my prayer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's praise God!He listened when I prayed,and he is always kin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ll everyone on this earthto shout praises to God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about his glorious name.Honor him with prais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 to God, “Everything you dois fearsome,and your mighty power makesyour enemies come crawling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worshiped by everyone!We all sing praises to you.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 and see the fearsome thingsour God has done!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God made the sea dry up,our people walked across,and because of him,we celebrated ther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mighty power rules forever,and nothing the nations docan be hidden from him.So don't turn against Go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2026-09-15T16:48:01Z</dcterms:created>
  <dcterms:modified xsi:type="dcterms:W3CDTF">2026-09-15T16:48:01Z</dcterms:modified>
  <dc:title>Bible.com.au: Psalms 66:1-20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