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1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far away marvelat your fearsome deeds,and all who live under the suncelebrate and singbecause of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ake care of the earthand send rain to help the soilgrow all kinds of crops.Your rivers never run dry,and you prepare the earthto produce abundant gra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ater all its fieldsand level the lumpy ground.You send showers of rainto soften the soiland help the plants spr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ver your footstepstouch the earth,a rich harvest is gathe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ert pastures blossom,and mountains celebr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dows are filledwith sheep and goats;valleys overflow with grainand echo with joyful so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and a song for the music leader.)God Answers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deserve praisein Zion, where we keepour promises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come to youbecause you answer pray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sins get us down,you forgive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your chosen ones,and you invite themto live near youin your temple.We will enjoy your house,the sacred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save us,and your fearsome deeds answerour prayers for justice!You give hope to peopleeverywhere on earth,even those across the se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strong,and your mighty powerput the mountains in pl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ilence the roaring wavesand the noisy shoutsof the 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2026-05-18T05:40:44Z</dcterms:created>
  <dcterms:modified xsi:type="dcterms:W3CDTF">2026-05-18T05:40:44Z</dcterms:modified>
  <dc:title>Bible.com.au: Psalms 65:1-13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