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destroyedby their own words,and everyone who sees themwill tremble with f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afraid and say,“Look at what God has doneand keep it all in min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his peoplewith peace and happinessand let them celebr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Celebrate  becau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oncerns, God,and protect mefrom my enemies' threa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secret plotsof corrupt and evil ga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ords cut like swords,and their cruel remarkssting like sharp a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arlessly ambushand shoot innocent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termined to do evil,and they tell themselves,“Let's set traps!No one can see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evil plans and say,“We'll commit a perfect crime.No one knows our thoughts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hoot his arrowsand quickly wound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2026-06-12T00:21:02Z</dcterms:created>
  <dcterms:modified xsi:type="dcterms:W3CDTF">2026-06-12T00:21:02Z</dcterms:modified>
  <dc:title>Bible.com.au: Psalms 64:1-10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