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y close to you,and your powerful armsupport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ant to kill mewill end up in the grou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ords will run them through,and wild dogs will ea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, our God,the king will celebratewith your faithful followers,but liars will be sil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when he was in the desert of Judah.)God's Love  Means More than Lif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. I worship you.In my heart, I long for you,as I would long for a streamin a scorching dese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r powerand your gloryin the place of worshi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means morethan life to me,and I prais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live,I will pray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joyful praisesand be filled with excitementlike a guest at a banqu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about you, God,before I go to sleep,and my thoughts turn to youduring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helped me,and I sing happy songs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2026-05-22T17:37:24Z</dcterms:created>
  <dcterms:modified xsi:type="dcterms:W3CDTF">2026-05-22T17:37:24Z</dcterms:modified>
  <dc:title>Bible.com.au: Psalms 63:1-11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