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God, my friends,and always tell himeach of your concerns.God is our place of safe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umans are only a breath;none of us are truly great.All of us together weigh lessthan a puff of a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rust in violenceor depend on dishonestyor rely on great weal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d God say two things:“I am powerful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m very kind.”The Lord rewards each of usaccording to what we do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Jeduthun, the music leader.)God Is Powerful and Kin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God can save me,and I calmly wait for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one is the mighty rockthat keeps me safeand the fortresswhere I am secu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el like a shaky fenceor a sagging wall.How long will all of youattack and assault m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ant to bring me downfrom my place of honor.You love to tell lies,and when your words are kind,hatred hides in your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God gives inward peace,and I depend 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one is the mighty rockthat keeps me safe,and he is the fortresswhere I feel sec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aves me and honors me.He is that mighty rockwhere I find safe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2026-08-13T21:20:32Z</dcterms:created>
  <dcterms:modified xsi:type="dcterms:W3CDTF">2026-08-13T21:20:32Z</dcterms:modified>
  <dc:title>Bible.com.au: Psalms 62:1-12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