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presProps" Target="presProps.xml"/>
  <Relationship Id="rId15" Type="http://schemas.openxmlformats.org/officeDocument/2006/relationships/viewProps" Target="viewProps.xml"/>
  <Relationship Id="rId1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96977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61:1-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(A psalm by David for the music leader. Use with stringed instruments.)Under the Protection  of God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lease listen, God,and answer my prayer!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feel hopeless,and I cry out to youfrom a faraway land.Lead me to the mighty rockhigh above m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are a strong tower,where I am safefrom my enemie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me live with you foreverand find protectionunder your wings, my Go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heard my promises,and you have blessed me,just as you bless everyonewho worships you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 king have a longand healthy lif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he always rulewith you, God, at his side;may your love and loyaltywatch over him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sing your praisesforever, God, and will alwayskeep my promise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3">
  <a:themeElements>
    <a:clrScheme name="Theme3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2026-10-14T04:51:45Z</dcterms:created>
  <dcterms:modified xsi:type="dcterms:W3CDTF">2026-10-14T04:51:45Z</dcterms:modified>
  <dc:title>Bible.com.au: Psalms 61:1-8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