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your praisesforever, God, and will alwayskeep my promis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 Use with stringed instruments.)Under the Protection  of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, God,and answer my pray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el hopeless,and I cry out to youfrom a faraway land.Lead me to the mighty rockhigh abo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 strong tower,where I am safefrom my enem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 with you foreverand find protectionunder your wings,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d my promises,and you have blessed me,just as you bless everyonewho worships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have a longand healthy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always rulewith you, God, at his side;may your love and loyaltywatch ove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Psalms 61:1-8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