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r praisesforever, God, and will alwayskeep my promis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with stringed instruments.)Under the Protection  of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, God,and answer my pray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el hopeless,and I cry out to youfrom a faraway land.Lead me to the mighty rockhigh abo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 strong tower,where I am safefrom my enem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live with you foreverand find protectionunder your wings,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my promises,and you have blessed me,just as you bless everyonewho worships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have a longand healthy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always rulewith you, God, at his side;may your love and loyaltywatch ove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2026-06-12T00:21:01Z</dcterms:created>
  <dcterms:modified xsi:type="dcterms:W3CDTF">2026-06-12T00:21:01Z</dcterms:modified>
  <dc:title>Bible.com.au: Psalms 61:1-8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