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60: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ab is merely my washbasin.Edom belongs to me,and I shout in triumphover the Philistin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r God, who will bring meto the fortress,or lead me to Ed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e you rejected usand deserted our arm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lp us defeat our enemies!No one else can rescue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give us victoryand crush our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r the music leader. To the tune “Lily of the Promise.” A special psalm by David for teaching. He wrote it during his wars with the Arameans of northern Syria, when Joab came back and killed twelve thousand Edomites in Salt Valley.)You Can Depend on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God, are angry with us!We are rejected and crushed.Make us strong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made the earth shakeand split wide open;now heal its woundsand stop its trembl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brought hard timeson your people,and you gave us winethat made us stagg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gave a signal to thosewho worship you,so they could escapefrom enemy arrow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swer our prayers, God!Use your powerful armand give us victory.Then the people you lovewill be sa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ur God, you solemnly promised,“I would gladly divide upthe city of Shechemand give away Succoth Valleypiece by pie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ands of Gileadand Manasseh are mine.Ephraim is my war helmet,and Judah is the symbolof my royal power.]]></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2026-06-14T14:42:19Z</dcterms:created>
  <dcterms:modified xsi:type="dcterms:W3CDTF">2026-06-14T14:42:19Z</dcterms:modified>
  <dc:title>Bible.com.au: Psalms 60:1-12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