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heard my crying,and those hateful peoplehad better leave me al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nswered my prayerand my plea for merc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ill be ashamedand terrified,as they quickly run awayin complete disg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stringed instruments.)A Prayer in Time 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nish me, Lord,or even correct mewhen you are angr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 on me and healmy feeble body.My bones tremble with fea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in deep distress.How long will it b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nd come to my rescue.Show your wonderful loveand save me,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ie, I cannot praise youor even remembe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oaning has worn me out.At night my bed and pilloware soaked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has made my eyes dim,and my sight has failedbecause of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2026-06-14T14:41:27Z</dcterms:created>
  <dcterms:modified xsi:type="dcterms:W3CDTF">2026-06-14T14:41:27Z</dcterms:modified>
  <dc:title>Bible.com.au: Psalms 6:1-10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