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74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9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Lord, laugh at themand sneer at the nation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my mighty fortress,and I depend on you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love me and will let mesee my enemies defeat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kill them,or everyone may forget!Just use your mighty powerto make them trembleand fall.You are a shieldfor your peopl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nemies are liars!So let them be trappedby their boastful li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t angry and destroy them.Leave them in ruin.Then all the nations will knowthat you rule in Israel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liars return at evening,growling like dogsroaming the cit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earch for scraps of food,and they snarluntil they are stuff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sing aboutyour strength, my God,and I will celebratebecause of your love.You are my fortress,my place of protectionin times of troubl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ing your praises!You are my mighty fortress,and you love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For the music leader. To the tune “Don't Destroy.” A special psalm by David when Saul had David's house watched so that he could kill him.)A Prayer for Protectio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me, God! Protect mefrom enemy attacks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me safe from brutal peoplewho want to kill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rciless enemies, Lord,are hiding and plotting,hoping to kill me.I have not hurt themin any way at al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are ready to attack.Do something! Help me!Look at what's happeni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 God All-Powerful,you are the God of Israel.Punish the other nationsand don't pity those terribleand rebellious peopl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nemies return at evening,growling like dogsroaming the cit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urse, and their wordscut like swords,as they say to themselves,“No one can hear us!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2026-08-02T14:33:31Z</dcterms:created>
  <dcterms:modified xsi:type="dcterms:W3CDTF">2026-08-02T14:33:31Z</dcterms:modified>
  <dc:title>Bible.com.au: Psalms 59:1-17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