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laugh at themand sneer at th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mighty fortress,and I depend on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me and will let mesee my enemies defea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kill them,or everyone may forget!Just use your mighty powerto make them trembleand fall.You are a shieldfor your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liars!So let them be trappedby their boastful l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angry and destroy them.Leave them in ruin.Then all the nations will knowthat you rule in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liars return at evening,growling like dogsroaming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for scraps of food,and they snarluntil they are stuff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aboutyour strength, my God,and I will celebratebecause of your love.You are my fortress,my place of protectionin times of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your praises!You are my mighty fortress,and you love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To the tune “Don't Destroy.” A special psalm by David when Saul had David's house watched so that he could kill him.)A Prayer for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God! Protect mefrom enemy attack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 from brutal peoplewho want to kill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iless enemies, Lord,are hiding and plotting,hoping to kill me.I have not hurt themin any way at a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are ready to attack.Do something! Help me!Look at what's happe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you are the God of Israel.Punish the other nationsand don't pity those terribleand rebellious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return at evening,growling like dogsroaming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urse, and their wordscut like swords,as they say to themselves,“No one can hear us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2026-06-02T00:44:55Z</dcterms:created>
  <dcterms:modified xsi:type="dcterms:W3CDTF">2026-06-02T00:44:55Z</dcterms:modified>
  <dc:title>Bible.com.au: Psalms 59:1-17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