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25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dry up like snailsor be like a child that diesbefore seeing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pe them out quickerthan a pot can be heatedby setting thorns on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ill be gladwhen they see the wickedgetting what they deserve,and they will wash their feetin their enemies' bl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say, “It's true!Good people are rewarded.God does indeed rule the earthwith justice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David for the music leader. To the tune “Don't Destroy.”)A Prayer  When All Goes Wro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ighty people talkonly to oppose justice?Don't you ever judge fairly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ways planning evil,and you are brut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one wrong and liedfrom the day you were b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s spread poisonlike the bite of a cobra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refuses to listento the snake charm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fierceas lions, Lord God!Shatter their teeth.Snatch out their fa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disappearlike leaking water,and make their arrows mi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2026-06-23T10:03:27Z</dcterms:created>
  <dcterms:modified xsi:type="dcterms:W3CDTF">2026-06-23T10:03:27Z</dcterms:modified>
  <dc:title>Bible.com.au: Psalms 58:1-11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