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659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el wide awake!I will wake up my harpand wake up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for everyone to hear,and I will sing hymns to youin every 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reaches higherthan the heavens;your loyalty extendsbeyond the clou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, my God, be honoredabove the heavens;may your glory be seeneverywhere on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To the tune “Don't Destroy.” A special psalm by David when he was in the cave while running from Saul.)Praise and Trust in Times 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ost High, have pity on me!Have mercy. I run to youfor safety.In the shadow of your wings,I seek protectiontill danger dies dow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my protect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nd help from heavenand save me,but you will bring troubleon my attackers.You are faithful,and you can be trus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fierce,much worse than lions!They have spears and arrowsinstead of teeth,and they have sharp swordsinstead of tongu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, my God, be honoredabove the heavens;may your glory be seeneverywhere on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set traps for my feetand struck me down.They dug a pit in my path,but fell in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ithful to you,and you can trust me.I will sing and play musicfor you, m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2026-05-19T00:14:58Z</dcterms:created>
  <dcterms:modified xsi:type="dcterms:W3CDTF">2026-05-19T00:14:58Z</dcterms:modified>
  <dc:title>Bible.com.au: Psalms 57:1-11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