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presProps" Target="presProps.xml"/>
  <Relationship Id="rId18" Type="http://schemas.openxmlformats.org/officeDocument/2006/relationships/viewProps" Target="viewProps.xml"/>
  <Relationship Id="rId1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81159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57:1-1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feel wide awake!I will wake up my harpand wake up the sun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praise you, Lord,for everyone to hear,and I will sing hymns to youin every nation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love reaches higherthan the heavens;your loyalty extendsbeyond the clouds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y you, my God, be honoredabove the heavens;may your glory be seeneverywhere on earth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(For the music leader. To the tune “Don't Destroy.” A special psalm by David when he was in the cave while running from Saul.)Praise and Trust in Times  of Trouble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Most High, have pity on me!Have mercy. I run to youfor safety.In the shadow of your wings,I seek protectiontill danger dies down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pray to you, my protector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will send help from heavenand save me,but you will bring troubleon my attackers.You are faithful,and you can be trusted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enemies are fierce,much worse than lions!They have spears and arrowsinstead of teeth,and they have sharp swordsinstead of tongue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y you, my God, be honoredabove the heavens;may your glory be seeneverywhere on earth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mies set traps for my feetand struck me down.They dug a pit in my path,but fell in it themselve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faithful to you,and you can trust me.I will sing and play musicfor you, my God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9">
  <a:themeElements>
    <a:clrScheme name="Theme2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2026-07-23T08:28:45Z</dcterms:created>
  <dcterms:modified xsi:type="dcterms:W3CDTF">2026-07-23T08:28:45Z</dcterms:modified>
  <dc:title>Bible.com.au: Psalms 57:1-11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