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presProps" Target="presProps.xml"/>
  <Relationship Id="rId20" Type="http://schemas.openxmlformats.org/officeDocument/2006/relationships/viewProps" Target="viewProps.xml"/>
  <Relationship Id="rId21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96977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56:1-13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E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(For the music leader. To the tune “A Silent Dove in the Distance.” A special psalm by David when the Philistines captured him in Gath.)A Prayer of Trust in God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ave pity, God Most High!My enemies chase me all day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ny of them are pursuingand attacking me,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even when I am afraid,I keep on trusting you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praise your promises!I trust you and am not afraid.No one can harm me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nemies spend the whole dayfinding fault with me;all they think aboutis how to do me harm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attack from ambush,watching my every stepand hoping to kill me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won't get awaywith these crimes, God,because when you get angry,you destroy people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have kept recordof my days of wandering.You have stored my tearsin your bottleand counted each of them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I pray, Lord God,my enemies will retreat,because I know for certainthat you are with me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praise your promises!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trust you and am not afraid.No one can harm me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keep my promisesto you, my God,and bring you gifts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protected me from deathand kept me from stumbling,so that I would please youand follow the lightthat leads to life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4">
  <a:themeElements>
    <a:clrScheme name="Theme7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4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2026-10-14T04:51:41Z</dcterms:created>
  <dcterms:modified xsi:type="dcterms:W3CDTF">2026-10-14T04:51:41Z</dcterms:modified>
  <dc:title>Bible.com.au: Psalms 56:1-13 (CEV)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