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kept recordof my days of wandering.You have stored my tearsin your bottleand counted each of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pray, Lord God,my enemies will retreat,because I know for certainthat you are with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r promises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you and am not afraid.No one can har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my promisesto you, my God,and bring you gif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tected me from deathand kept me from stumbling,so that I would please youand follow the lightthat leads to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To the tune “A Silent Dove in the Distance.” A special psalm by David when the Philistines captured him in Gath.)A Prayer of Trust in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pity, God Most High!My enemies chase me all 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of them are pursuingand attacking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when I am afraid,I keep on trusting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r promises!I trust you and am not afraid.No one can harm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spend the whole dayfinding fault with me;all they think aboutis how to do me har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ttack from ambush,watching my every stepand hoping to kill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get awaywith these crimes, God,because when you get angry,you destroy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2026-06-22T02:42:51Z</dcterms:created>
  <dcterms:modified xsi:type="dcterms:W3CDTF">2026-06-22T02:42:51Z</dcterms:modified>
  <dc:title>Bible.com.au: Psalms 56:1-13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