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quickly find shelterfrom howling windsand raging storm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use my enemies, Lord!Upset their plans.Cruelty and violenceare all I see in the ci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re like guardson patrol day and night.The city is full of trouble,evil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rruption.Troublemakers and liarsfreely roam the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not the oneswho sneer and make fun.I could put up with thator even hide from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my closest friend,the one I trusted mo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enjoyed being together,when we went with othersto your house, our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are controlledby the power of evil.Sentence them to deathand send them down aliveto the world of the d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for your help, Lord God,and you will keep me sa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ning, noon, and nightyou hear my concernsand my complai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 for the music leader. Use with stringed instruments.)Betrayed by a Frie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ttacked from all sides,but you will rescue meunharmed by the batt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ways ruled,and you will hear me.You will defeat my enemiesbecause they won't turnand worship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 turned against meand broke his prom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ords were smootherthan butter, and softerthan olive oil.But hatred filled his heart,and he was ready to attackwith a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 belong to you.We tell you what worries us,and you won't let us f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about those peoplewho are cruel and brutal?You will throw them downinto the deepest pitlong before their time.I trust you, Lord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God, to my prayer!Don't reject my requ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 and help me.My thoughts are troubled,and I keep groaning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my enemies attackwith loud shouts.They treat me terriblyand hold angry grudg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racing fast,and I am afraid of dy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embling with fear,completely terrif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I had wingslike a dove,so I could fly far awayand be at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go and livein some distant dese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2026-06-02T00:50:19Z</dcterms:created>
  <dcterms:modified xsi:type="dcterms:W3CDTF">2026-06-02T00:50:19Z</dcterms:modified>
  <dc:title>Bible.com.au: Psalms 55:1-23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