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3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4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music leader. Use with stringed instruments. A special psalm that David wrote when the people of Ziph went to Saul and said, “David is hiding here with us.”)Trusting God  in Times of Troub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God, by your powerand prove that I am r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y prayerand hear what I s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uel strangers have attackedand want me dead.Not one of them caresabout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help me, Lord God,and keep me from falling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punish my enemiesfor their evil deeds.Be my faithful friendand destroy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ing a giftand offer a sacrificeto you, Lord.I will praise your namebecause you are go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rescued mefrom all my troubles,and my own eyes have seenmy enemies fa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2026-06-02T00:44:55Z</dcterms:created>
  <dcterms:modified xsi:type="dcterms:W3CDTF">2026-06-02T00:44:55Z</dcterms:modified>
  <dc:title>Bible.com.au: Psalms 54:1-7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