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David for the music leader. To the tune “Mahalath.”)No One Can Ignore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a fool would say,“There is no God!”People like that are worthless!They are heartless and crueland never do r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Godlooks down to seeif anyone is wise enoughto search for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of themare crooked and corrupt.Not one of them does righ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't you lawbreakers learn?You refuse to pray,and you gobble upthe people of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be terrifiedworse than ever before.God will scatter the bonesof his enemies,and you will be ashamedwhen God rejects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someone from Zionto come and save Israel!Our God, when you blessyour people again,Jacob's family will be glad,and Israel will celebr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2026-08-18T13:53:55Z</dcterms:created>
  <dcterms:modified xsi:type="dcterms:W3CDTF">2026-08-18T13:53:55Z</dcterms:modified>
  <dc:title>Bible.com.au: Psalms 53:1-6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