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74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2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like an olive treegrowing in God's house,and I can count on his loveforever and e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ways thank Godfor what he has done;I will praise his good namewhen his people mee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pecial psalm by David for the music leader. He wrote this when Doeg from Edom went to Saul and said, “David has gone to Ahimelech's house.”)God Is in Contro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eople may be strongand brag about your sins,but God can be trustedday after da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lan brutal crimes,and your lying words cutlike a sharp razo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uld rather do evilthan good, and tell liesthan speak the tr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ove to say cruel things,and your words are a trap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ill destroy you forever!He will grab you and drag youfrom your homes.You will be uprootedand left to di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od people seethis fearsome sight,they will laugh and say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Just look at them now!Instead of trusting God,they trusted their wealthand their cruelty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2026-06-02T00:46:40Z</dcterms:created>
  <dcterms:modified xsi:type="dcterms:W3CDTF">2026-06-02T00:46:40Z</dcterms:modified>
  <dc:title>Bible.com.au: Psalms 52:1-9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