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. A psalm by David when the prophet Nathan came to him after David had been with Bathsheba.)A Prayer for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kind, God!Please have pity on me.You are always merciful!Please wipe away my s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clean from allof my sin and gui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bout my sins,and I cannot forgetthe burden of my guil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eally the oneI have sinned against;I have disobeyed youand have done wrong.So it is right and fair for youto correct and punish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 and done wrongsince the day I was bor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ant complete honesty,so teach me true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with hyssopuntil I am cleanand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be happy and joyful!You crushed my bones,now let them celebra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yes from my sinand cover my guil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pure thoughts in meand make me faithful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chase me away from youor take your Holy Spiritaway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as happy as you didwhen you saved me;make me want to obey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sinners your Law,and they will return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any deadly sin.Only you can save me!Then I will shout and singabout your power to sa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speak,and I will praise you,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ings and sacrificesare not what you w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to please youis to be truly sorrydeep in our hearts.This is the kind of sacrificeyou won't refu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be willing, Lord,to help the city of Zionand to rebuild its wal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be pleasedwith the proper sacrifices,and we will offer bullson your altar once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Psalms 51:1-19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