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1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be happy and joyful!You crushed my bones,now let them celebrat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r eyes from my sinand cover my guil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eate pure thoughts in meand make me faithful ag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chase me away from youor take your Holy Spiritaway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e as happy as you didwhen you saved me;make me want to obey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ach sinners your Law,and they will return to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from any deadly sin.Only you can save me!Then I will shout and singabout your power to sav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 to speak,and I will praise you,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ings and sacrificesare not what you wa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to please youis to be truly sorrydeep in our hearts.This is the kind of sacrificeyou won't refu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music leader. A psalm by David when the prophet Nathan came to him after David had been with Bathsheba.)A Prayer for Forgive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be willing, Lord,to help the city of Zionand to rebuild its wall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be pleasedwith the proper sacrifices,and we will offer bullson your altar once ag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kind, God!Please have pity on me.You are always merciful!Please wipe away my s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me clean from allof my sin and guil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about my sins,and I cannot forgetthe burden of my guil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really the oneI have sinned against;I have disobeyed youand have done wrong.So it is right and fair for youto correct and punish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inned and done wrongsince the day I was bor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ant complete honesty,so teach me true wis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me with hyssopuntil I am cleanand whiter than sn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2026-07-23T08:28:53Z</dcterms:created>
  <dcterms:modified xsi:type="dcterms:W3CDTF">2026-07-23T08:28:53Z</dcterms:modified>
  <dc:title>Bible.com.au: Psalms 51:1-19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