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you offer sacrificesand always bring gift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n't accept your offeringsof bulls and goa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animal in the forestbelongs to me,and so do the cattleon a thousand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ll the birdsin the mountains,and every wild creatureis in my ca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hungry,I wouldn't tell you,because I own the worldand everything in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't eat the meat of bullsor drink the blood of goa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d Most High!The only sacrifice I wantis for you to be thankfuland to keep your w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to me in time of trouble.I will rescue you,and you will honor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he wicked I say:“You don't have the rightto mention my laws or claimto keep our agreement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fused correctionand rejected my comman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Asaph.)What Pleases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friendswith every crook you met,and you liked people who breaktheir wedding vo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alked only about violenceand told nothing but lie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t around gossiping,ruining the reputationof your own relatives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did all this,I didn't say a word,and you thought,“God is just like us!”But now I will accuse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ignored me!So pay close attentionor I will tear you apart,and no one can help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that honors meis a thankful heart.Obey me, and I, your God,will show my power to sav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east to west,the powerful Lord Godhas been calling togethereveryone on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ines brightly from Zion,the most beautiful 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approaches,but not silently;a flaming fire comes first,and a storm surrounds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mes to judge his people.He shouts to the heavensand to the eart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ll my followers together!They offered me a sacrifice,and we made an agreement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nnounce,“God is the judge,and he is always honest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I am God!Israel, I am your God.Listen to my chargesagainst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2026-07-23T08:29:11Z</dcterms:created>
  <dcterms:modified xsi:type="dcterms:W3CDTF">2026-07-23T08:29:11Z</dcterms:modified>
  <dc:title>Bible.com.au: Psalms 50:1-23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