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1659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0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hough you offer sacrificesand always bring gifts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n't accept your offeringsof bulls and goat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animal in the forestbelongs to me,and so do the cattleon a thousand hill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all the birdsin the mountains,and every wild creatureis in my car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were hungry,I wouldn't tell you,because I own the worldand everything in 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on't eat the meat of bullsor drink the blood of goat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God Most High!The only sacrifice I wantis for you to be thankfuland to keep your wor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y to me in time of trouble.I will rescue you,and you will honor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o the wicked I say:“You don't have the rightto mention my laws or claimto keep our agreement!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refused correctionand rejected my command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Asaph.)What Pleases Go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de friendswith every crook you met,and you liked people who breaktheir wedding vow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alked only about violenceand told nothing but lies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at around gossiping,ruining the reputationof your own relatives.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did all this,I didn't say a word,and you thought,“God is just like us!”But now I will accuse you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ignored me!So pay close attentionor I will tear you apart,and no one can help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crifice that honors meis a thankful heart.Obey me, and I, your God,will show my power to sav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east to west,the powerful Lord Godhas been calling togethereveryone on ear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hines brightly from Zion,the most beautiful cit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 approaches,but not silently;a flaming fire comes first,and a storm surrounds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comes to judge his people.He shouts to the heavensand to the earth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all my followers together!They offered me a sacrifice,and we made an agreement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s announce,“God is the judge,and he is always honest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, I am God!Israel, I am your God.Listen to my chargesagainst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9">
  <a:themeElements>
    <a:clrScheme name="Theme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2026-05-19T00:15:14Z</dcterms:created>
  <dcterms:modified xsi:type="dcterms:W3CDTF">2026-05-19T00:15:14Z</dcterms:modified>
  <dc:title>Bible.com.au: Psalms 50:1-23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