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794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 Use flutes.)A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Lord, as I pray!Pay attention when I groa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King and my God.Answer my cry for helpbecause I pray to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morning you listento my prayer,as I bring my requests to youand wait for your repl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not the kind of Godwho is pleased with evil.Sinners can't stay with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ho boasts can standin your presence, Lord,and you hate evil peop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stroy every liar,and you despise violenceand dece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r great mercy,I come to your house, Lord,and I am filled with wonderas I bow down to worshipat your holy tem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o what is right,and I ask you to guide me.Make your teaching clearbecause of my enemi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they say is true!They just want to destroy.Their words are deceitfullike a hidden pit,and their tongues are goodonly for telling l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nish them, God,and let their own plansbring their downfall.Get rid of them!They keep committing crimesand turning against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who run to youfor protectionalways sing joyful songs.Provide shelter for thosewho truly love youand let them rejoi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 bless thosewho live right,and you shield themwith your kind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2026-09-22T07:45:51Z</dcterms:created>
  <dcterms:modified xsi:type="dcterms:W3CDTF">2026-09-22T07:45:51Z</dcterms:modified>
  <dc:title>Bible.com.au: Psalms 5:1-12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