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presProps" Target="presProps.xml"/>
  <Relationship Id="rId19" Type="http://schemas.openxmlformats.org/officeDocument/2006/relationships/viewProps" Target="viewProps.xml"/>
  <Relationship Id="rId2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12826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5:1-1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do what is right,and I ask you to guide me.Make your teaching clearbecause of my enemies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thing they say is true!They just want to destroy.Their words are deceitfullike a hidden pit,and their tongues are goodonly for telling lies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unish them, God,and let their own plansbring their downfall.Get rid of them!They keep committing crimesand turning against you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all who run to youfor protectionalways sing joyful songs.Provide shelter for thosewho truly love youand let them rejoice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ur Lord, you bless thosewho live right,and you shield themwith your kindness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(A psalm by David for the music leader. Use flutes.)A Prayer for Help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sten, Lord, as I pray!Pay attention when I groan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are my King and my God.Answer my cry for helpbecause I pray to you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ach morning you listento my prayer,as I bring my requests to youand wait for your reply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are not the kind of Godwho is pleased with evil.Sinners can't stay with you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 one who boasts can standin your presence, Lord,and you hate evil peopl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destroy every liar,and you despise violenceand deceit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cause of your great mercy,I come to your house, Lord,and I am filled with wonderas I bow down to worshipat your holy templ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1">
  <a:themeElements>
    <a:clrScheme name="Theme6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2026-05-18T13:46:29Z</dcterms:created>
  <dcterms:modified xsi:type="dcterms:W3CDTF">2026-05-18T13:46:29Z</dcterms:modified>
  <dc:title>Bible.com.au: Psalms 5:1-12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