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what is right,and I ask you to guide me.Make your teaching clearbecause of my ene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they say is true!They just want to destroy.Their words are deceitfullike a hidden pit,and their tongues are goodonly for telling 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, God,and let their own plansbring their downfall.Get rid of them!They keep committing crimesand turning agains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run to youfor protectionalways sing joyful songs.Provide shelter for thosewho truly love youand let them rejo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thosewho live right,and you shield themwith your kin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flutes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as I pray!Pay attention when I gro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King and my God.Answer my cry for helpbecause I pray 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you listento my prayer,as I bring my requests to youand wait for your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t the kind of Godwho is pleased with evil.Sinners can't stay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boasts can standin your presence, Lord,and you hate evil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every liar,and you despise violenceand dece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great mercy,I come to your house, Lord,and I am filled with wonderas I bow down to worshipat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2026-07-23T08:28:26Z</dcterms:created>
  <dcterms:modified xsi:type="dcterms:W3CDTF">2026-07-23T08:28:26Z</dcterms:modified>
  <dc:title>Bible.com.au: Psalms 5:1-12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