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sts far too muchto buy back your life.You can never pay God enoug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tay alive foreverand safe from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that wise people die,and so do stupid fools.Then their money is leftfor someone el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 will be their homeforever and ever,although they once had landof their 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uman glory disappears,and, like animals, we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what happens to foolsand to those who trustthe words of fool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sheepwith death as their shepherd,leading them to the grave.In the morning God's peoplewill walk all over them,as their bodies lie rottingin their home, the gra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scue mefrom the power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it bother youwhen others get richand live in luxu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they will dieand all their wealthwill be left behi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the clan of Korah and for the music leader.)Don't Depend on Weal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umans are praisedwhen we do well,and all of us are gladto be ali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each will go downto our ancestors,never again to seethe light of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uman glory disappears,and, like animals, we di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n this earth,now listen to what I sa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no matter who you are,rich or po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words of wisdom,and my thoughts make sen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 mind a mysterythat I will explainwhile playing my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I be afraidin times of trouble,when I am surroundedby vicious enemie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ust in their richesand brag aboutall their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not buy back your lifeor pay off Go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2026-08-18T13:54:21Z</dcterms:created>
  <dcterms:modified xsi:type="dcterms:W3CDTF">2026-08-18T13:54:21Z</dcterms:modified>
  <dc:title>Bible.com.au: Psalms 49:1-20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