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4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9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costs far too muchto buy back your life.You can never pay God enough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tay alive foreverand safe from dea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see that wise people die,and so do stupid fools.Then their money is leftfor someone els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ve will be their homeforever and ever,although they once had landof their ow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human glory disappears,and, like animals, we di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is what happens to foolsand to those who trustthe words of fools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like sheepwith death as their shepherd,leading them to the grave.In the morning God's peoplewill walk all over them,as their bodies lie rottingin their home, the grav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will rescue mefrom the power of dea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it bother youwhen others get richand live in luxur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on they will dieand all their wealthwill be left behin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the clan of Korah and for the music leader.)Don't Depend on Wealth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umans are praisedwhen we do well,and all of us are gladto be aliv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 each will go downto our ancestors,never again to seethe light of da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human glory disappears,and, like animals, we di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on this earth,now listen to what I say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no matter who you are,rich or poo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peak words of wisdom,and my thoughts make sens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in mind a mysterythat I will explainwhile playing my harp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hould I be afraidin times of trouble,when I am surroundedby vicious enemie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rust in their richesand brag aboutall their weal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nnot buy back your lifeor pay off God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2026-06-14T14:42:20Z</dcterms:created>
  <dcterms:modified xsi:type="dcterms:W3CDTF">2026-06-14T14:42:20Z</dcterms:modified>
  <dc:title>Bible.com.au: Psalms 49:1-20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