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d heard about it,and now we have seen itin the city of our God,the Lord All-Powerful.This is the city that Godwill let stand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here in your templewe think about your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amous and praisedeverywhere on earth,as you win victorieswith your powerful ar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Zion will celebrate,and all Judah will be glad,because you bring just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walk around Zionand count its tow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see its strong wallsand visit each fortress.Then you can sayto future generation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ur God is like this foreverand will always guide u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by the clan of Korah.)The City of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is wonderful!He deserves all praisein the city where he lives.His holy mountai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and majestic,brings joy to all on earth.Mount Zion, truly sacred,is home for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re to defend itand has proved to beits protect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joined forcesto attack the city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saw it,they were terrifiedand ran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embled all overlike women giving birt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ike seagoing shipswrecked by eastern wi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2026-05-23T11:11:29Z</dcterms:created>
  <dcterms:modified xsi:type="dcterms:W3CDTF">2026-05-23T11:11:29Z</dcterms:modified>
  <dc:title>Bible.com.au: Psalms 48:1-14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