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0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the clan of Korah and for the music leader.)God Rules the Nati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you nations,clap your hands and shoutjoyful praises to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ost High is fearsome,the ruler of all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put every nationunder our power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hose for us the landthat was the pride of Jacob,his favori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goes up to his throne,as people shoutand trumpets bla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s to God our King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uler of all the earth!Praise God with so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ules the nationsfrom his sacred thr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leaders come togetherand are now the peopleof Abraham's God.All rulers on earthsurrender their weapons,and God is greatly praised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2026-10-24T18:33:07Z</dcterms:created>
  <dcterms:modified xsi:type="dcterms:W3CDTF">2026-10-24T18:33:07Z</dcterms:modified>
  <dc:title>Bible.com.au: Psalms 47:1-9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