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ules the nationsfrom his sacred thr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eaders come togetherand are now the peopleof Abraham's God.All rulers on earthsurrender their weapons,and God is greatly praise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the clan of Korah and for the music leader.)God Rules the Natio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nations,clap your hands and shoutjoyful praises t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ost High is fearsome,the ruler of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put every nationunder our powe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hose for us the landthat was the pride of Jacob,his favori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oes up to his throne,as people shoutand trumpets bl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 our K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uler of all the earth!Praise God with so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2026-07-02T10:58:00Z</dcterms:created>
  <dcterms:modified xsi:type="dcterms:W3CDTF">2026-07-02T10:58:00Z</dcterms:modified>
  <dc:title>Bible.com.au: Psalms 47:1-9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