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957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pecial song by the clan of Korah and for the music leader.)God Is Our Mighty Fortr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our mighty fortress,always ready to helpin times of trou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, we won't be afraid!Let the earth trembleand the mountains tumbleinto the deepest se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ocean roar and foam,and its raging wavesshake the mountai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iver and its streamsbring joy to the city,which is the sacred homeof God Most Hig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in that city,and it won't be shaken.He will help it at daw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tions rage! Kingdoms fall!But at the voice of Godthe earth itself mel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l-Powerfulis with us.The God of Jacobis our fortr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! See the fearsome thingsthe Lord has done on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rings wars to an endall over the world.He breaks the arrows,shatters the spears,and burns the shiel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 says, “Calm down,and learn that I am God!All nations on earthwill honor me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l-Powerfulis with us.The God of Jacobis our fortr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2026-09-29T10:58:35Z</dcterms:created>
  <dcterms:modified xsi:type="dcterms:W3CDTF">2026-09-29T10:58:35Z</dcterms:modified>
  <dc:title>Bible.com.au: Psalms 46:1-11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